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9" r:id="rId8"/>
    <p:sldId id="270" r:id="rId9"/>
    <p:sldId id="262" r:id="rId10"/>
    <p:sldId id="263" r:id="rId11"/>
    <p:sldId id="264" r:id="rId12"/>
    <p:sldId id="265" r:id="rId13"/>
    <p:sldId id="266" r:id="rId14"/>
    <p:sldId id="268" r:id="rId15"/>
    <p:sldId id="275" r:id="rId16"/>
    <p:sldId id="276" r:id="rId17"/>
    <p:sldId id="267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3" autoAdjust="0"/>
    <p:restoredTop sz="94660"/>
  </p:normalViewPr>
  <p:slideViewPr>
    <p:cSldViewPr>
      <p:cViewPr varScale="1">
        <p:scale>
          <a:sx n="117" d="100"/>
          <a:sy n="117" d="100"/>
        </p:scale>
        <p:origin x="-16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8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17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42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0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9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40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85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1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7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01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95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37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hyperlink" Target="http://detsad1-murmino.ru/" TargetMode="Externa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691680" y="3789040"/>
            <a:ext cx="6080720" cy="971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2" descr="C:\Users\Пользователь\Desktop\леа\21-22 уч.год\Новая папка\e412cf3f415b858d727c05f735bda888cb2707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" y="0"/>
            <a:ext cx="9117541" cy="6955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7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леа\21-22 уч.год\Новая папка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21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леа\21-22 уч.год\Новая папка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49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леа\21-22 уч.год\Новая папка\img1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6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Desktop\леа\21-22 уч.год\Новая папка\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3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леа\21-22 уч.год\Новая папка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6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5.infourok.ru/uploads/ex/04d2/000e4929-ec7d7fb5/hello_html_41e1ea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478" y="0"/>
            <a:ext cx="9314478" cy="690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Пользователь\Desktop\леа\21-22 уч.год\Новая папка\img14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57" y="1152071"/>
            <a:ext cx="6071808" cy="455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2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5.infourok.ru/uploads/ex/04d2/000e4929-ec7d7fb5/hello_html_41e1ea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Пользователь\Desktop\леа\21-22 уч.год\Новая папка\img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108059"/>
            <a:ext cx="6120680" cy="45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80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4d2/000e4929-ec7d7fb5/hello_html_41e1ea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04"/>
            <a:ext cx="9144000" cy="684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ользователь\Desktop\леа\21-22 уч.год\Новая папка\img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28" y="1150997"/>
            <a:ext cx="6089343" cy="456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7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5.infourok.ru/uploads/ex/04d2/000e4929-ec7d7fb5/hello_html_41e1ea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8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Пользователь\Desktop\леа\21-22 уч.год\Новая папка\slide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789" y="1176866"/>
            <a:ext cx="6015999" cy="450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59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51720" y="764704"/>
            <a:ext cx="375745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E2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МБДОУ 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E2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«Мурминский детский сад №1»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E24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2" descr="https://ds05.infourok.ru/uploads/ex/04d2/000e4929-ec7d7fb5/hello_html_41e1ea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Пользователь\Downloads\эмблемочка сини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05064"/>
            <a:ext cx="1811242" cy="184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03648" y="1700808"/>
            <a:ext cx="59766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МБДОУ «Мурминский детский сад № 1»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/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Рязанская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область, 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Рязанский район, п. Мурмино, 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ул. Верхне–Садовая, д.15б.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390528 Рязанская область, 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Рязанский район, п. Мурмино,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ул. Советская, д.67а.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Телефон: 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(4912) 26-72- 54</a:t>
            </a:r>
          </a:p>
          <a:p>
            <a:r>
              <a:rPr lang="en-US" sz="1000" dirty="0">
                <a:latin typeface="Times New Roman" pitchFamily="18" charset="0"/>
                <a:cs typeface="Times New Roman" pitchFamily="18" charset="0"/>
                <a:hlinkClick r:id="rId5"/>
              </a:rPr>
              <a:t>http://detsad1-murmino.ru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/>
              <a:t> </a:t>
            </a:r>
            <a:endParaRPr lang="ru-RU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15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5.infourok.ru/uploads/ex/04d2/000e4929-ec7d7fb5/hello_html_41e1ea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Пользователь\Desktop\леа\21-22 уч.год\Новая папка\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0748"/>
            <a:ext cx="604867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2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5.infourok.ru/uploads/ex/04d2/000e4929-ec7d7fb5/hello_html_41e1ea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8"/>
            <a:ext cx="9144000" cy="684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Пользователь\Desktop\леа\21-22 уч.год\Новая папка\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292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7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5.infourok.ru/uploads/ex/04d2/000e4929-ec7d7fb5/hello_html_41e1ea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8"/>
            <a:ext cx="9169742" cy="684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Пользователь\Desktop\леа\21-22 уч.год\Новая папка\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2" y="1130287"/>
            <a:ext cx="6144685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19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леа\21-22 уч.год\Новая папка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0" y="0"/>
            <a:ext cx="91074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2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5.infourok.ru/uploads/ex/04d2/000e4929-ec7d7fb5/hello_html_41e1ea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Пользователь\Desktop\леа\21-22 уч.год\Новая папка\img9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06742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90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леа\21-22 уч.год\Новая папка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4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5.infourok.ru/uploads/ex/04d2/000e4929-ec7d7fb5/hello_html_41e1ea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" y="0"/>
            <a:ext cx="9107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Пользователь\Desktop\леа\21-22 уч.год\Новая папка\img16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976664" cy="455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1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леа\21-22 уч.год\Новая папка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245"/>
            <a:ext cx="9143999" cy="703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8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61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2022-03-28T14:37:04Z</dcterms:created>
  <dcterms:modified xsi:type="dcterms:W3CDTF">2022-04-13T11:00:35Z</dcterms:modified>
</cp:coreProperties>
</file>