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7" r:id="rId2"/>
    <p:sldId id="287" r:id="rId3"/>
    <p:sldId id="288" r:id="rId4"/>
    <p:sldId id="292" r:id="rId5"/>
    <p:sldId id="293" r:id="rId6"/>
    <p:sldId id="280" r:id="rId7"/>
    <p:sldId id="294" r:id="rId8"/>
    <p:sldId id="289" r:id="rId9"/>
    <p:sldId id="281" r:id="rId10"/>
    <p:sldId id="282" r:id="rId11"/>
    <p:sldId id="295" r:id="rId12"/>
    <p:sldId id="290" r:id="rId13"/>
    <p:sldId id="283" r:id="rId14"/>
    <p:sldId id="284" r:id="rId15"/>
    <p:sldId id="285" r:id="rId16"/>
    <p:sldId id="291" r:id="rId17"/>
    <p:sldId id="286" r:id="rId18"/>
    <p:sldId id="296" r:id="rId19"/>
    <p:sldId id="297" r:id="rId20"/>
    <p:sldId id="278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CC99FF"/>
    <a:srgbClr val="9900FF"/>
    <a:srgbClr val="3E24AC"/>
    <a:srgbClr val="CC66FF"/>
    <a:srgbClr val="FF3399"/>
    <a:srgbClr val="FF99FF"/>
    <a:srgbClr val="CC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4" autoAdjust="0"/>
  </p:normalViewPr>
  <p:slideViewPr>
    <p:cSldViewPr>
      <p:cViewPr>
        <p:scale>
          <a:sx n="66" d="100"/>
          <a:sy n="66" d="100"/>
        </p:scale>
        <p:origin x="-492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12C-A7C1-488E-9FA5-B043F98F7F6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69131-1441-4269-9E3F-FC4D01120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hyperlink" Target="http://detsad1-murmino.r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7" name="Прямоугольник 6"/>
          <p:cNvSpPr/>
          <p:nvPr/>
        </p:nvSpPr>
        <p:spPr>
          <a:xfrm>
            <a:off x="-180528" y="106419"/>
            <a:ext cx="91580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МБДОУ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«Мурминский детский сад №1»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060848"/>
            <a:ext cx="698477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Наглядное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развитию чувства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дошкольного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разновозрастной группе 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Разноцветная апельсинка»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9256" y="5373216"/>
            <a:ext cx="3744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 воспитатель первой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Лайкевич Е. 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4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347864" y="-243408"/>
            <a:ext cx="25971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ine Kirnberg" pitchFamily="2" charset="0"/>
              </a:rPr>
              <a:t>3 долька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ine Kirnberg" pitchFamily="2" charset="0"/>
            </a:endParaRPr>
          </a:p>
        </p:txBody>
      </p:sp>
      <p:pic>
        <p:nvPicPr>
          <p:cNvPr id="5122" name="Picture 2" descr="C:\Users\Пользователь\Desktop\Цетной апельсин\Лайкевич\сделали\imag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6252"/>
            <a:ext cx="2912517" cy="29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Цетной апельсин\Лайкевич\сделали\img5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92"/>
            <a:ext cx="3774604" cy="28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Цетной апельсин\Лайкевич\сделали\img11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06908"/>
            <a:ext cx="4073352" cy="30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pic>
        <p:nvPicPr>
          <p:cNvPr id="10242" name="Picture 2" descr="C:\Users\Пользователь\Desktop\Цетной апельсин\Цветной апельсин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46" y="548681"/>
            <a:ext cx="64327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9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1691680" y="1628800"/>
            <a:ext cx="6448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закреплять знания об уже известных цветах, знакомить с новыми цветами и оттенками (светло-синий, темно-синий, светло-зеленый, темно-зеленый, светло-красный, темно-красный и т. д.), развивать чувство цвета. Познакомить детей с понятием теплых и холодных тонов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чувство цвета, создавать условия для обобщения и систематизации материала.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самостоятельность, терпеливость, аккуратность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ользователь\Desktop\Цетной апельсин\Лайкевич\сделали\imag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58" y="2646558"/>
            <a:ext cx="4185295" cy="42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275856" y="-315416"/>
            <a:ext cx="2606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ine Kirnberg" pitchFamily="2" charset="0"/>
              </a:rPr>
              <a:t>4 долька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ine Kirnberg" pitchFamily="2" charset="0"/>
            </a:endParaRPr>
          </a:p>
        </p:txBody>
      </p:sp>
      <p:pic>
        <p:nvPicPr>
          <p:cNvPr id="7170" name="Picture 2" descr="C:\Users\Пользователь\Desktop\Цетной апельсин\Лайкевич\сделали\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079510" cy="35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Цетной апельсин\Лайкевич\сделали\image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14" y="1495470"/>
            <a:ext cx="5730175" cy="53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Пользователь\Desktop\Цетной апельсин\Лайкевич\сделали\2019-10-19-17-34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5" y="3796612"/>
            <a:ext cx="4129579" cy="30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266996" y="-315416"/>
            <a:ext cx="26100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ine Kirnberg" pitchFamily="2" charset="0"/>
              </a:rPr>
              <a:t>5 долька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ine Kirnberg" pitchFamily="2" charset="0"/>
            </a:endParaRPr>
          </a:p>
        </p:txBody>
      </p:sp>
      <p:pic>
        <p:nvPicPr>
          <p:cNvPr id="8195" name="Picture 3" descr="C:\Users\Пользователь\Desktop\Цетной апельсин\Лайкевич\сделали\2019-10-19-17-34-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2364"/>
            <a:ext cx="4392489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Цетной апельсин\Лайкевич\сделали\img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44" y="2851848"/>
            <a:ext cx="5317256" cy="39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Цетной апельсин\Лайкевич\сделали\s1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49224"/>
            <a:ext cx="3690859" cy="36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ользователь\Desktop\Цетной апельсин\Лайкевич\сделали\image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59" y="980728"/>
            <a:ext cx="3716991" cy="57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pic>
        <p:nvPicPr>
          <p:cNvPr id="9218" name="Picture 2" descr="C:\Users\Пользователь\Desktop\Цетной апельсин\Цветной апельсин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5936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1691680" y="1988840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группа: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детей о разнообразии цветов и оттенков, основываясь на реальную окраску предметов, сказочные сюжеты, декоративную роспись, безошибочно называть цвета, обращать внимание на изменчивость цвета в процессе изменения предметов. Учить замечать изменение цвета в природе в связи с изменением погоды. 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желание экспериментировать.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самостоятельность, инициативность.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268599" y="-459432"/>
            <a:ext cx="25811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ine Kirnberg" pitchFamily="2" charset="0"/>
              </a:rPr>
              <a:t>6 долька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ine Kirnberg" pitchFamily="2" charset="0"/>
            </a:endParaRPr>
          </a:p>
        </p:txBody>
      </p:sp>
      <p:pic>
        <p:nvPicPr>
          <p:cNvPr id="11266" name="Picture 2" descr="C:\Users\Пользователь\Desktop\Цетной апельсин\Лайкевич\сделали\2019-10-10-13-41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9820"/>
            <a:ext cx="4824536" cy="36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Цетной апельсин\Цветной апельсин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ользователь\Desktop\Цетной апельсин\Лайкевич\сделали\2019-10-07-21-45-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979392" cy="37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203848" y="-459432"/>
            <a:ext cx="24801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ine Kirnberg" pitchFamily="2" charset="0"/>
              </a:rPr>
              <a:t>7 долька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ine Kirnberg" pitchFamily="2" charset="0"/>
            </a:endParaRPr>
          </a:p>
        </p:txBody>
      </p:sp>
      <p:pic>
        <p:nvPicPr>
          <p:cNvPr id="12292" name="Picture 4" descr="C:\Users\Пользователь\Desktop\Цетной апельсин\Лайкевич\сделали\2019-10-10-13-46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574"/>
            <a:ext cx="4210768" cy="31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Пользователь\Desktop\Цетной апельсин\Лайкевич\сделали\6407e70c2b121cfbdefb7dc6d042cb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98" y="1000574"/>
            <a:ext cx="3826247" cy="28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Пользователь\Desktop\Цетной апельсин\Лайкевич\сделали\img6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98" y="4024158"/>
            <a:ext cx="3825255" cy="28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9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pic>
        <p:nvPicPr>
          <p:cNvPr id="14339" name="Picture 3" descr="C:\Users\Пользователь\Desktop\Цетной апельсин\Лайкевич\сделали\img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94808" cy="41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ользователь\Desktop\Цетной апельсин\Лайкевич\сделали\image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11" y="2249193"/>
            <a:ext cx="5284489" cy="45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Пользователь\Desktop\Цетной апельсин\Лайкевич\сделали\image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6" y="476672"/>
            <a:ext cx="4223791" cy="591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9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1043608" y="1840756"/>
            <a:ext cx="73810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</a:t>
            </a:r>
            <a:r>
              <a:rPr lang="ru-RU" b="1" dirty="0">
                <a:solidFill>
                  <a:schemeClr val="bg1"/>
                </a:solidFill>
              </a:rPr>
              <a:t>чувства цвета у детей дошкольного возраста в разновозрастной группе.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Развитие </a:t>
            </a:r>
            <a:r>
              <a:rPr lang="ru-RU" dirty="0">
                <a:solidFill>
                  <a:schemeClr val="bg1"/>
                </a:solidFill>
              </a:rPr>
              <a:t>чувства цвета у детей решается с помощью основных задач: </a:t>
            </a:r>
          </a:p>
          <a:p>
            <a:r>
              <a:rPr lang="ru-RU" b="1" dirty="0">
                <a:solidFill>
                  <a:schemeClr val="bg1"/>
                </a:solidFill>
              </a:rPr>
              <a:t>1. </a:t>
            </a:r>
            <a:r>
              <a:rPr lang="ru-RU" dirty="0">
                <a:solidFill>
                  <a:schemeClr val="bg1"/>
                </a:solidFill>
              </a:rPr>
              <a:t>Развитие чувства цвета, как часть сенсорного воспитания. </a:t>
            </a:r>
          </a:p>
          <a:p>
            <a:r>
              <a:rPr lang="ru-RU" b="1" dirty="0">
                <a:solidFill>
                  <a:schemeClr val="bg1"/>
                </a:solidFill>
              </a:rPr>
              <a:t>2. </a:t>
            </a:r>
            <a:r>
              <a:rPr lang="ru-RU" dirty="0">
                <a:solidFill>
                  <a:schemeClr val="bg1"/>
                </a:solidFill>
              </a:rPr>
              <a:t>Формирование чувства цвета, как  отражение свойств и признаков предметов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Пользователь\Desktop\Цетной апельсин\Цветной апельс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19" y="386962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88640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4031022"/>
            <a:ext cx="2843273" cy="28269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08520" y="620688"/>
            <a:ext cx="91580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E2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МБДОУ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E2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«Мурминский детский сад №1»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E2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4797152"/>
            <a:ext cx="5029404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Рязанская </a:t>
            </a:r>
            <a:r>
              <a:rPr lang="ru-RU" sz="1400" dirty="0" smtClean="0">
                <a:solidFill>
                  <a:schemeClr val="bg1"/>
                </a:solidFill>
              </a:rPr>
              <a:t>область,</a:t>
            </a:r>
            <a:r>
              <a:rPr lang="ru-RU" sz="1400" dirty="0">
                <a:solidFill>
                  <a:schemeClr val="bg1"/>
                </a:solidFill>
              </a:rPr>
              <a:t> Рязанский </a:t>
            </a:r>
            <a:r>
              <a:rPr lang="ru-RU" sz="1400" dirty="0" smtClean="0">
                <a:solidFill>
                  <a:schemeClr val="bg1"/>
                </a:solidFill>
              </a:rPr>
              <a:t>район, п</a:t>
            </a:r>
            <a:r>
              <a:rPr lang="ru-RU" sz="1400" dirty="0">
                <a:solidFill>
                  <a:schemeClr val="bg1"/>
                </a:solidFill>
              </a:rPr>
              <a:t>. Мурмино,</a:t>
            </a:r>
          </a:p>
          <a:p>
            <a:r>
              <a:rPr lang="ru-RU" sz="1400" dirty="0">
                <a:solidFill>
                  <a:schemeClr val="bg1"/>
                </a:solidFill>
              </a:rPr>
              <a:t>ул. </a:t>
            </a:r>
            <a:r>
              <a:rPr lang="ru-RU" sz="1400" dirty="0" smtClean="0">
                <a:solidFill>
                  <a:schemeClr val="bg1"/>
                </a:solidFill>
              </a:rPr>
              <a:t>Верхне–Садовая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дом.15б.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390528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Телефон: </a:t>
            </a:r>
          </a:p>
          <a:p>
            <a:r>
              <a:rPr lang="ru-RU" sz="1400" dirty="0">
                <a:solidFill>
                  <a:schemeClr val="bg1"/>
                </a:solidFill>
              </a:rPr>
              <a:t>(4912) 26-72- </a:t>
            </a:r>
            <a:r>
              <a:rPr lang="ru-RU" sz="1400" dirty="0" smtClean="0">
                <a:solidFill>
                  <a:schemeClr val="bg1"/>
                </a:solidFill>
              </a:rPr>
              <a:t>54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detsad1-murmino.ru</a:t>
            </a:r>
            <a:endParaRPr lang="ru-RU" sz="1400" dirty="0" smtClean="0"/>
          </a:p>
          <a:p>
            <a:r>
              <a:rPr lang="en-US" sz="1400" dirty="0" smtClean="0">
                <a:solidFill>
                  <a:schemeClr val="bg1"/>
                </a:solidFill>
              </a:rPr>
              <a:t>murminods1@yandex.ru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2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   Гимн группы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Делим рыжий апельсин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Много нас, а он один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долька радости,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долька сладости,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долька песен славных,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долька игр забавных!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</a:t>
            </a:r>
            <a:r>
              <a:rPr lang="ru-RU" sz="3000" dirty="0" err="1" smtClean="0">
                <a:solidFill>
                  <a:schemeClr val="bg1"/>
                </a:solidFill>
              </a:rPr>
              <a:t>долечка</a:t>
            </a:r>
            <a:r>
              <a:rPr lang="ru-RU" sz="3000" dirty="0" smtClean="0">
                <a:solidFill>
                  <a:schemeClr val="bg1"/>
                </a:solidFill>
              </a:rPr>
              <a:t> для смеха,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</a:t>
            </a:r>
            <a:r>
              <a:rPr lang="ru-RU" sz="3000" dirty="0" err="1" smtClean="0">
                <a:solidFill>
                  <a:schemeClr val="bg1"/>
                </a:solidFill>
              </a:rPr>
              <a:t>долечка</a:t>
            </a:r>
            <a:r>
              <a:rPr lang="ru-RU" sz="3000" dirty="0" smtClean="0">
                <a:solidFill>
                  <a:schemeClr val="bg1"/>
                </a:solidFill>
              </a:rPr>
              <a:t> успеха!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долька доброты,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долька красоты,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Эта </a:t>
            </a:r>
            <a:r>
              <a:rPr lang="ru-RU" sz="3000" dirty="0" err="1" smtClean="0">
                <a:solidFill>
                  <a:schemeClr val="bg1"/>
                </a:solidFill>
              </a:rPr>
              <a:t>долечка</a:t>
            </a:r>
            <a:r>
              <a:rPr lang="ru-RU" sz="3000" dirty="0" smtClean="0">
                <a:solidFill>
                  <a:schemeClr val="bg1"/>
                </a:solidFill>
              </a:rPr>
              <a:t> тепла,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Всем ребятам раздала!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Чтобы каждый был здоров,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Чтоб почаще милых снов, Ч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       Чтобы солнышко в окошко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    Всем по горстке на ладошки.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      Вот какой наш апельсин,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Не смотри, что он один!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Всем  хватило, все тут рады!</a:t>
            </a:r>
          </a:p>
          <a:p>
            <a:pPr marL="0" indent="0">
              <a:buNone/>
            </a:pPr>
            <a:r>
              <a:rPr lang="ru-RU" sz="3000" smtClean="0">
                <a:solidFill>
                  <a:schemeClr val="bg1"/>
                </a:solidFill>
              </a:rPr>
              <a:t>А еще кому то надо?</a:t>
            </a:r>
            <a:endParaRPr lang="ru-RU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991748" y="1916832"/>
            <a:ext cx="7056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Младшая группа: 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</a:rPr>
              <a:t>познакомить детей с названием цветов и оттенков. Обращать внимание детей на подбор цвета, соответствующих изображаемому предмету.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Развивать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</a:rPr>
              <a:t> интерес к эмблеме детского сада (разноцветная апельсинка), мелкую </a:t>
            </a: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моторику.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Воспитывать</a:t>
            </a: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</a:rPr>
              <a:t>интерес к окружающему миру.</a:t>
            </a:r>
          </a:p>
          <a:p>
            <a:pPr algn="ctr"/>
            <a:endParaRPr lang="ru-RU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131840" y="-171400"/>
            <a:ext cx="24641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dine Kirnberg" pitchFamily="2" charset="0"/>
              </a:rPr>
              <a:t>1 долька</a:t>
            </a:r>
            <a:endParaRPr lang="ru-RU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dine Kirnberg" pitchFamily="2" charset="0"/>
            </a:endParaRPr>
          </a:p>
        </p:txBody>
      </p:sp>
      <p:pic>
        <p:nvPicPr>
          <p:cNvPr id="1026" name="Picture 2" descr="C:\Users\Пользователь\Desktop\Цетной апельсин\Лайкевич\сделали\2018-10-07-16-29-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5718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Цетной апельсин\Лайкевич\сделали\2018-10-07-16-28-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7510"/>
            <a:ext cx="3992165" cy="26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Цетной апельсин\Лайкевич\сделали\2018-10-07-16-28-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05" y="437372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esktop\Цетной апельсин\Лайкевич\сделали\ima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98" y="-21321"/>
            <a:ext cx="5928829" cy="33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pic>
        <p:nvPicPr>
          <p:cNvPr id="2050" name="Picture 2" descr="C:\Users\Пользователь\Desktop\Цетной апельсин\Лайкевич\сделали\imag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04352" cy="26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Цетной апельсин\Лайкевич\сделали\img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06771" cy="29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Цетной апельсин\Лайкевич\сделали\img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6106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pic>
        <p:nvPicPr>
          <p:cNvPr id="3074" name="Picture 2" descr="C:\Users\Пользователь\Desktop\Цетной апельсин\Лайкевич\сделали\img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" y="1484784"/>
            <a:ext cx="3601098" cy="27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Цетной апельсин\Лайкевич\сделали\img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5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Цетной апельсин\Лайкевич\сделали\img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528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Цетной апельсин\Лайкевич\сделали\image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596"/>
            <a:ext cx="2753667" cy="20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pic>
        <p:nvPicPr>
          <p:cNvPr id="6146" name="Picture 2" descr="C:\Users\Пользователь\Desktop\Цетной апельсин\Лайкевич\сделали\2019-10-10-13-42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17"/>
            <a:ext cx="6156176" cy="38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Цетной апельсин\Лайкевич\сделали\2019-10-20-18-44-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2945"/>
            <a:ext cx="3276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9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1403648" y="1412776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группа: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закреплять и обогащать представления детей о цветах и оттенках предметов в окружающем мире. Дать представление о семи цветах спектра. Закреплять знания по теме форма, размер, цвет.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желание использовать в рисовании, аппликации, лепке разнообразные цвета, обращать внимание на многоцветие окружающего мира. Учить сравнивать, группировать, выделять общее и находить лишнее.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способность воспринимать прекрасное в окружающем мире, любознательность.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31022"/>
            <a:ext cx="2843273" cy="2826978"/>
          </a:xfrm>
        </p:spPr>
      </p:pic>
      <p:sp>
        <p:nvSpPr>
          <p:cNvPr id="2" name="Прямоугольник 1"/>
          <p:cNvSpPr/>
          <p:nvPr/>
        </p:nvSpPr>
        <p:spPr>
          <a:xfrm>
            <a:off x="3232858" y="-243408"/>
            <a:ext cx="26292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ine Kirnberg" pitchFamily="2" charset="0"/>
              </a:rPr>
              <a:t>2 долька</a:t>
            </a:r>
            <a:endParaRPr lang="ru-RU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ine Kirnberg" pitchFamily="2" charset="0"/>
            </a:endParaRPr>
          </a:p>
        </p:txBody>
      </p:sp>
      <p:pic>
        <p:nvPicPr>
          <p:cNvPr id="4098" name="Picture 2" descr="C:\Users\Пользователь\Desktop\Цетной апельсин\Лайкевич\сделали\image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6252"/>
            <a:ext cx="4025553" cy="30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Цетной апельсин\Лайкевич\сделали\image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48" y="1326252"/>
            <a:ext cx="3938852" cy="29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Цетной апельсин\Лайкевич\сделали\2019-10-10-13-45-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600340" cy="33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76">
        <p14:flash/>
      </p:transition>
    </mc:Choice>
    <mc:Fallback xmlns="">
      <p:transition spd="slow" advTm="2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606</TotalTime>
  <Words>478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Гимн группы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«Мурминский  детский сад №1»</dc:title>
  <dc:creator>МДС-4</dc:creator>
  <cp:lastModifiedBy>Пользователь</cp:lastModifiedBy>
  <cp:revision>49</cp:revision>
  <dcterms:created xsi:type="dcterms:W3CDTF">2002-12-31T22:03:09Z</dcterms:created>
  <dcterms:modified xsi:type="dcterms:W3CDTF">2021-11-22T10:33:18Z</dcterms:modified>
</cp:coreProperties>
</file>