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64" r:id="rId4"/>
    <p:sldId id="268" r:id="rId5"/>
    <p:sldId id="269" r:id="rId6"/>
    <p:sldId id="270" r:id="rId7"/>
    <p:sldId id="271" r:id="rId8"/>
    <p:sldId id="272" r:id="rId9"/>
    <p:sldId id="273" r:id="rId10"/>
    <p:sldId id="267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7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3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4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8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18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tsad1-murmino.ru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216" y="404664"/>
            <a:ext cx="7125113" cy="924475"/>
          </a:xfrm>
        </p:spPr>
        <p:txBody>
          <a:bodyPr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«Мурминский детский сад №1» муниципального образования – </a:t>
            </a:r>
            <a:b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Рязанский муниципальный район Рязанской области</a:t>
            </a:r>
            <a:b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125112" cy="4051437"/>
          </a:xfrm>
        </p:spPr>
        <p:txBody>
          <a:bodyPr/>
          <a:lstStyle/>
          <a:p>
            <a:pPr marL="0" lvl="0" indent="0" algn="ctr" defTabSz="914400">
              <a:spcAft>
                <a:spcPts val="0"/>
              </a:spcAft>
              <a:buClrTx/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Доклад на тему:</a:t>
            </a:r>
          </a:p>
          <a:p>
            <a:pPr marL="0" lvl="0" indent="0" algn="ctr" defTabSz="914400">
              <a:spcAft>
                <a:spcPts val="0"/>
              </a:spcAft>
              <a:buClrTx/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Особенности занятий </a:t>
            </a:r>
          </a:p>
          <a:p>
            <a:pPr marL="0" lvl="0" indent="0" algn="ctr" defTabSz="914400">
              <a:spcAft>
                <a:spcPts val="0"/>
              </a:spcAft>
              <a:buClrTx/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развитию речи </a:t>
            </a:r>
          </a:p>
          <a:p>
            <a:pPr marL="0" lvl="0" indent="0" algn="ctr" defTabSz="914400">
              <a:spcAft>
                <a:spcPts val="0"/>
              </a:spcAft>
              <a:buClrTx/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разновозрастных группах </a:t>
            </a:r>
          </a:p>
          <a:p>
            <a:pPr marL="0" lvl="0" indent="0" algn="ctr" defTabSz="914400">
              <a:spcAft>
                <a:spcPts val="0"/>
              </a:spcAft>
              <a:buClrTx/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МБДОУ «Мурминский детский сад №1»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Пользователь\Downloads\эмблемочка син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08" y="5017790"/>
            <a:ext cx="1811242" cy="184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4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72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thumbs.dreamstime.com/b/%D1%80%D0%B0%D0%BC%D0%BA%D0%B0-%D1%81-%D1%88%D0%B0%D1%80%D0%B8%D0%BA%D0%B0%D0%BC%D0%B8-%D0%B8-%D0%BF%D1%8F%D1%82%D0%BD%D0%B0%D0%BC%D0%B8-%D1%86%D0%B2%D0%B5%D1%82%D0%B0-5215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" y="0"/>
            <a:ext cx="9141037" cy="685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8" name="Picture 4" descr="https://ds05.infourok.ru/uploads/ex/0584/000437bb-525a081c/img12.jpg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67" b="92639" l="4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2634"/>
            <a:ext cx="6120679" cy="459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ownloads\эмблемочка син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08" y="5017790"/>
            <a:ext cx="1811242" cy="184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8681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развития речи: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1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thumbs.dreamstime.com/b/%D1%80%D0%B0%D0%BC%D0%BA%D0%B0-%D1%81-%D1%88%D0%B0%D1%80%D0%B8%D0%BA%D0%B0%D0%BC%D0%B8-%D0%B8-%D0%BF%D1%8F%D1%82%D0%BD%D0%B0%D0%BC%D0%B8-%D1%86%D0%B2%D0%B5%D1%82%D0%B0-5215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" y="0"/>
            <a:ext cx="9141037" cy="685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Фронтальные занятия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420888"/>
            <a:ext cx="6552728" cy="330182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позволяют эффективно решать те задачи развития речи и коррекции ее недостатков, которые являются приоритетными для всех или большинства воспитанников группы.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ownloads\эмблемочка син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08" y="5017790"/>
            <a:ext cx="1811242" cy="184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77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humbs.dreamstime.com/b/%D1%80%D0%B0%D0%BC%D0%BA%D0%B0-%D1%81-%D1%88%D0%B0%D1%80%D0%B8%D0%BA%D0%B0%D0%BC%D0%B8-%D0%B8-%D0%BF%D1%8F%D1%82%D0%BD%D0%B0%D0%BC%D0%B8-%D1%86%D0%B2%D0%B5%D1%82%D0%B0-5215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" y="0"/>
            <a:ext cx="9141037" cy="685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81" y="54868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060848"/>
            <a:ext cx="4392488" cy="4058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начинаем с детьми одной подгруппы: изучается новая тема, выполняются индивидуальные задания. На втором этапе данного вида в работу задействуем детей другой подгруппы.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39718" r="51434" b="19638"/>
          <a:stretch/>
        </p:blipFill>
        <p:spPr bwMode="auto">
          <a:xfrm>
            <a:off x="5707707" y="3257356"/>
            <a:ext cx="2503918" cy="176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Пользователь\Downloads\эмблемочка син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08" y="5017790"/>
            <a:ext cx="1811242" cy="184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8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humbs.dreamstime.com/b/%D1%80%D0%B0%D0%BC%D0%BA%D0%B0-%D1%81-%D1%88%D0%B0%D1%80%D0%B8%D0%BA%D0%B0%D0%BC%D0%B8-%D0%B8-%D0%BF%D1%8F%D1%82%D0%BD%D0%B0%D0%BC%D0%B8-%D1%86%D0%B2%D0%B5%D1%82%D0%B0-5215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" y="0"/>
            <a:ext cx="9141037" cy="685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81" y="54868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772816"/>
            <a:ext cx="486423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Начало деятельности общее для всех детей: игровая ситуация, вопрос познавательной поисковой направленности, организационный момент.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втором этапе работаем с    детьми одной подгруппы.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0" t="41344" r="5400" b="20011"/>
          <a:stretch/>
        </p:blipFill>
        <p:spPr bwMode="auto">
          <a:xfrm>
            <a:off x="5432843" y="3293543"/>
            <a:ext cx="2595542" cy="172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Пользователь\Downloads\эмблемочка син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08" y="5017790"/>
            <a:ext cx="1811242" cy="184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2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humbs.dreamstime.com/b/%D1%80%D0%B0%D0%BC%D0%BA%D0%B0-%D1%81-%D1%88%D0%B0%D1%80%D0%B8%D0%BA%D0%B0%D0%BC%D0%B8-%D0%B8-%D0%BF%D1%8F%D1%82%D0%BD%D0%B0%D0%BC%D0%B8-%D1%86%D0%B2%D0%B5%D1%82%D0%B0-5215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" y="0"/>
            <a:ext cx="9141037" cy="685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81" y="54868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916832"/>
            <a:ext cx="4887525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вид организованной образовательной деятельности предусматривает одновременную работу подгрупп по одному  разделу программы, но с       разным программным содержанием.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ownloads\эмблемочка син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08" y="5017790"/>
            <a:ext cx="1811242" cy="184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ІІІ вид — одновременная деятельность детей по разному программному содержанию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4" t="39543" r="5288" b="18701"/>
          <a:stretch/>
        </p:blipFill>
        <p:spPr bwMode="auto">
          <a:xfrm>
            <a:off x="5292080" y="3108748"/>
            <a:ext cx="2655277" cy="19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65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thumbs.dreamstime.com/b/%D1%80%D0%B0%D0%BC%D0%BA%D0%B0-%D1%81-%D1%88%D0%B0%D1%80%D0%B8%D0%BA%D0%B0%D0%BC%D0%B8-%D0%B8-%D0%BF%D1%8F%D1%82%D0%BD%D0%B0%D0%BC%D0%B8-%D1%86%D0%B2%D0%B5%D1%82%D0%B0-5215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7" y="2222"/>
            <a:ext cx="9141037" cy="685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5" t="32722" r="7808" b="10817"/>
          <a:stretch/>
        </p:blipFill>
        <p:spPr bwMode="auto">
          <a:xfrm>
            <a:off x="5724128" y="2605436"/>
            <a:ext cx="2302290" cy="238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Пользователь\Downloads\эмблемочка син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08" y="5017790"/>
            <a:ext cx="1811242" cy="184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547664" y="1700808"/>
            <a:ext cx="46085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эффективности и результативности проведение фронтальных занятий по развитию речи в разновозрастных группах имеет отрицательные и положительные моменты.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6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humbs.dreamstime.com/b/%D1%80%D0%B0%D0%BC%D0%BA%D0%B0-%D1%81-%D1%88%D0%B0%D1%80%D0%B8%D0%BA%D0%B0%D0%BC%D0%B8-%D0%B8-%D0%BF%D1%8F%D1%82%D0%BD%D0%B0%D0%BC%D0%B8-%D1%86%D0%B2%D0%B5%D1%82%D0%B0-5215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7" y="2222"/>
            <a:ext cx="9141037" cy="685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занятий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060848"/>
            <a:ext cx="60486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Занятия по развитию речи в разновозрастной группе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бывают совместными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однотемными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Однотемные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занятия мы сочетаем с занятиями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возрастным подгруппам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также с индивидуальными формами работы с детьми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свободное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ownloads\эмблемочка син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08" y="5017790"/>
            <a:ext cx="1811242" cy="184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1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52536" y="605332"/>
            <a:ext cx="915805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E2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МБДОУ 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E2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«Мурминский детский сад №1»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E24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4153450"/>
            <a:ext cx="5029404" cy="24929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390528 </a:t>
            </a:r>
            <a:r>
              <a:rPr lang="ru-RU" sz="1400" dirty="0">
                <a:solidFill>
                  <a:schemeClr val="bg1"/>
                </a:solidFill>
              </a:rPr>
              <a:t>Рязанская</a:t>
            </a:r>
            <a:r>
              <a:rPr lang="ru-RU" sz="1400" dirty="0" smtClean="0">
                <a:solidFill>
                  <a:schemeClr val="bg1"/>
                </a:solidFill>
              </a:rPr>
              <a:t> область,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Рязанский район, п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smtClean="0">
                <a:solidFill>
                  <a:schemeClr val="bg1"/>
                </a:solidFill>
              </a:rPr>
              <a:t>Мурмино,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ул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smtClean="0">
                <a:solidFill>
                  <a:schemeClr val="bg1"/>
                </a:solidFill>
              </a:rPr>
              <a:t>Верхне–Садовая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smtClean="0">
                <a:solidFill>
                  <a:schemeClr val="bg1"/>
                </a:solidFill>
              </a:rPr>
              <a:t>д.15б.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390528 </a:t>
            </a:r>
            <a:r>
              <a:rPr lang="ru-RU" sz="1600" dirty="0" smtClean="0">
                <a:solidFill>
                  <a:schemeClr val="bg1"/>
                </a:solidFill>
              </a:rPr>
              <a:t>Рязанская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область, 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Рязанский </a:t>
            </a:r>
            <a:r>
              <a:rPr lang="ru-RU" sz="1400" dirty="0">
                <a:solidFill>
                  <a:schemeClr val="bg1"/>
                </a:solidFill>
              </a:rPr>
              <a:t>район, п. Мурмино,</a:t>
            </a:r>
          </a:p>
          <a:p>
            <a:r>
              <a:rPr lang="ru-RU" sz="1400" dirty="0">
                <a:solidFill>
                  <a:schemeClr val="bg1"/>
                </a:solidFill>
              </a:rPr>
              <a:t>ул. </a:t>
            </a:r>
            <a:r>
              <a:rPr lang="ru-RU" sz="1400" dirty="0" smtClean="0">
                <a:solidFill>
                  <a:schemeClr val="bg1"/>
                </a:solidFill>
              </a:rPr>
              <a:t>Советская, д.67а.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Телефон: </a:t>
            </a:r>
          </a:p>
          <a:p>
            <a:r>
              <a:rPr lang="ru-RU" sz="1400" dirty="0">
                <a:solidFill>
                  <a:schemeClr val="bg1"/>
                </a:solidFill>
              </a:rPr>
              <a:t>(4912) 26-72- </a:t>
            </a:r>
            <a:r>
              <a:rPr lang="ru-RU" sz="1400" dirty="0" smtClean="0">
                <a:solidFill>
                  <a:schemeClr val="bg1"/>
                </a:solidFill>
              </a:rPr>
              <a:t>54</a:t>
            </a:r>
          </a:p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detsad1-murmino.ru</a:t>
            </a:r>
            <a:endParaRPr lang="ru-RU" sz="1400" dirty="0" smtClean="0"/>
          </a:p>
          <a:p>
            <a:r>
              <a:rPr lang="en-US" sz="1400" dirty="0" smtClean="0">
                <a:solidFill>
                  <a:schemeClr val="bg1"/>
                </a:solidFill>
              </a:rPr>
              <a:t>murminods1@yandex.ru</a:t>
            </a:r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Пользователь\Downloads\эмблемочка син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08" y="5017790"/>
            <a:ext cx="1811242" cy="184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329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241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Summer</vt:lpstr>
      <vt:lpstr>Муниципальное бюджетное дошкольное образовательное учреждение  «Мурминский детский сад №1» муниципального образования –  Рязанский муниципальный район Рязанской области </vt:lpstr>
      <vt:lpstr> </vt:lpstr>
      <vt:lpstr>Фронтальные занятия -</vt:lpstr>
      <vt:lpstr>I вариант</vt:lpstr>
      <vt:lpstr>II вариант</vt:lpstr>
      <vt:lpstr>III вариант</vt:lpstr>
      <vt:lpstr>Презентация PowerPoint</vt:lpstr>
      <vt:lpstr>Особенности занятий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«Мурминский детский сад №1» муниципального образования –  Рязанский муниципальный район Рязанской области</dc:title>
  <dc:creator>Пользователь</dc:creator>
  <cp:lastModifiedBy>Пользователь</cp:lastModifiedBy>
  <cp:revision>12</cp:revision>
  <dcterms:created xsi:type="dcterms:W3CDTF">2021-12-07T12:59:55Z</dcterms:created>
  <dcterms:modified xsi:type="dcterms:W3CDTF">2022-11-16T10:45:34Z</dcterms:modified>
</cp:coreProperties>
</file>